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71" r:id="rId6"/>
    <p:sldId id="262" r:id="rId7"/>
    <p:sldId id="272" r:id="rId8"/>
    <p:sldId id="269" r:id="rId9"/>
    <p:sldId id="273" r:id="rId10"/>
    <p:sldId id="26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A4FE"/>
    <a:srgbClr val="D8E4D2"/>
    <a:srgbClr val="9ACF91"/>
    <a:srgbClr val="72B1C0"/>
    <a:srgbClr val="EEE8E6"/>
    <a:srgbClr val="972929"/>
    <a:srgbClr val="A9471B"/>
    <a:srgbClr val="ACC0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F4FF0-B034-4793-8C36-856857F4ED69}" type="datetimeFigureOut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16ABC-D446-4893-AAD0-8ED3C6563F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51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7A06D-AE79-4E23-BD5B-7CC23DE5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D4BCD5-B5D9-4FB4-BD6A-E4673AA4DE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8967D7-AC6A-4583-B6A5-148CE7F2C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1B0FC-B5E2-4D95-829D-1DBF3EDAE182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12A247-B967-45A2-94B1-93E9B104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DDB86-6F07-44FC-8B08-2CD16FE69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203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226C2D-8868-4D73-9E03-FF189E00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9AFE49-1A88-4720-B5DC-F4E347CD1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925F08-7AB7-4B0B-AE16-D240FA553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DD7F6-8A45-4B7E-B7A2-A247D68D72C3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64D8B5-9D35-4A6C-97D4-F7B64730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65DDD9-C384-4F85-8DB1-77695109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95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B85C86-A724-4A5B-B636-1BC3D215A6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86147A-482E-4D8E-9CE3-1DCFCCF1D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65CE46-27AE-40F8-9790-09751789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C53B2-5AC3-4888-9DEC-D3E58C8146A6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7CABAE-E4D4-4EAA-8605-6A596DC6F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6F851-EDC9-4BC3-ABC8-2E949EF5D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49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27E18-9ADB-431B-96A6-C5B76DB33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689ECA-83C1-4C2F-9EF2-4DC35AECF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A60AA-832F-4959-8DA0-7A8A55002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EB8E8-AFE8-494B-A120-EE77C74E4C73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9B8959-0FFD-484A-942F-A617E9D9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B52473-3F32-4FA0-A206-F81454444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38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E92572-1660-43A3-B8C5-D9D6F3BE8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9A8D98-D628-469C-BC19-F0504227E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9A9711-3727-4AC9-B438-002BB304E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D29B9-9A5A-419C-9719-A518F770B7F2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6C6F06-C931-4910-B250-A8804764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37CB20-2958-43FA-9BE8-837A3599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98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7E4CD-94E5-4535-BCD1-A95E0376A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8C99B6-3D3F-4EF2-B013-21E2ACB02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47BDEB-C50A-4373-A777-D149D84B0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AEEE73-04CF-4126-A752-D60119FE5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119AB-4E0C-44FC-82F9-B31039CE7E8B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838EBA-6179-40FB-A7EB-69B6A10F1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A7AC46-32F3-490A-B389-01126F1E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83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3CD64-DA1C-4967-AD80-458E9C221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DB8DF2-11C8-46BD-8DD9-AB4684ACE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7C11C2-B2F5-41AB-A723-28F32651A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4FCC32-E0A4-4689-A311-DD6489A23B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C0DBFF-91AB-4B93-B731-E978C20F2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B18C77-7F2A-497D-B0DD-F645D0FA9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114B5-ACE0-4205-A6C5-56F0CF9A7279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6A5BCD-A927-4EC0-B717-1C83FB213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F323A8-CBFA-49F1-8532-7596D3D1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21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9D03E-9348-43E4-9067-3BA610543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CA01FA9-9900-4BFA-9199-E0ACC11F0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2FE9-ECAA-4B6D-8259-818A1FB82B0B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9F4E35-D7E3-4B8B-B0D1-36B483EBE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F5236E-9276-4D52-992B-4E530FE29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22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F6EBAE-76B6-4EF3-96CD-4DB7EB639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F3FA-79F3-427F-A27A-D0E38B013E80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28B8B60-E6CB-4F5A-80E4-2A01F2DE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945788-AC89-4846-82FA-E3FACC84B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07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60EB57-0803-4E08-87E1-E45B0F211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401D58-F71A-4DF0-AF53-37F824392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3653C2-491C-4034-A994-89874E10D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230B80-7187-4C31-9865-B8DC41376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51FE-18DC-498C-8FEF-B8EB7FFEF74E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312CB0-81DB-45B5-9DAA-4DC67BF0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5778C4-29EE-4AF3-AA4F-36ECB1F91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954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F7E45-3521-4354-B74E-599DA3342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F005C9-B265-4E62-925A-573755D29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6887BE-7CAF-4D39-80A6-552043640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88CE1F-B3B5-4529-B1B3-AE18194DF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8F59D-E415-412B-82E0-11EE06972FF3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5582CF-DD12-46D7-8DFF-9C54A5D39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841741-C42C-4ACB-AB76-3F606B72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072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576BDF4-2746-48C2-A9F0-8A4FABE56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B461E6-D857-4ABF-AF59-13C317A2D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6D7760-B398-4903-8E5B-1057EB055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9F8D9-96DB-48BF-AE29-AAB4844D0A41}" type="datetime1">
              <a:rPr lang="ko-KR" altLang="en-US" smtClean="0"/>
              <a:t>2017-11-20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AF647F-15AA-4C3F-B4EB-475295A9E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3 / 10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C62E6D-A823-45DA-9FCD-F419047DB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7E051-89FD-4B8C-8F7F-295D96A54B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79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5AAA3B4E-A378-43C8-87D0-D22095CA4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04"/>
            <a:ext cx="12192000" cy="681689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E64EAF4-617F-4DB7-B2C6-DCC75448B3B9}"/>
              </a:ext>
            </a:extLst>
          </p:cNvPr>
          <p:cNvSpPr/>
          <p:nvPr/>
        </p:nvSpPr>
        <p:spPr>
          <a:xfrm>
            <a:off x="0" y="0"/>
            <a:ext cx="12192000" cy="61255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AE204C-89AA-4E51-8A95-B513D22FE317}"/>
              </a:ext>
            </a:extLst>
          </p:cNvPr>
          <p:cNvSpPr/>
          <p:nvPr/>
        </p:nvSpPr>
        <p:spPr>
          <a:xfrm>
            <a:off x="0" y="6245441"/>
            <a:ext cx="12192000" cy="61255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E2FC02-7088-4406-854E-C6D8DB1AB6ED}"/>
              </a:ext>
            </a:extLst>
          </p:cNvPr>
          <p:cNvSpPr txBox="1"/>
          <p:nvPr/>
        </p:nvSpPr>
        <p:spPr>
          <a:xfrm>
            <a:off x="5733609" y="1699530"/>
            <a:ext cx="60099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2DGP 2</a:t>
            </a:r>
            <a:r>
              <a:rPr lang="ko-KR" altLang="en-US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 발표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BDBFD3-156B-4805-B2CE-B96910B93CEA}"/>
              </a:ext>
            </a:extLst>
          </p:cNvPr>
          <p:cNvSpPr txBox="1"/>
          <p:nvPr/>
        </p:nvSpPr>
        <p:spPr>
          <a:xfrm>
            <a:off x="7917269" y="4573480"/>
            <a:ext cx="38763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2016180033 </a:t>
            </a:r>
            <a:r>
              <a:rPr lang="ko-KR" altLang="en-US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이세영</a:t>
            </a:r>
          </a:p>
        </p:txBody>
      </p:sp>
    </p:spTree>
    <p:extLst>
      <p:ext uri="{BB962C8B-B14F-4D97-AF65-F5344CB8AC3E}">
        <p14:creationId xmlns:p14="http://schemas.microsoft.com/office/powerpoint/2010/main" val="2527162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8E2FC02-7088-4406-854E-C6D8DB1AB6ED}"/>
              </a:ext>
            </a:extLst>
          </p:cNvPr>
          <p:cNvSpPr txBox="1"/>
          <p:nvPr/>
        </p:nvSpPr>
        <p:spPr>
          <a:xfrm>
            <a:off x="5590092" y="2802211"/>
            <a:ext cx="10310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Fin</a:t>
            </a:r>
            <a:endParaRPr lang="ko-KR" altLang="en-US" sz="4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62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A27406C5-C5A5-461E-BC98-A9FE024BFD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E64EAF4-617F-4DB7-B2C6-DCC75448B3B9}"/>
              </a:ext>
            </a:extLst>
          </p:cNvPr>
          <p:cNvSpPr/>
          <p:nvPr/>
        </p:nvSpPr>
        <p:spPr>
          <a:xfrm>
            <a:off x="-84841" y="2278394"/>
            <a:ext cx="5387420" cy="2258014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E2FC02-7088-4406-854E-C6D8DB1AB6ED}"/>
              </a:ext>
            </a:extLst>
          </p:cNvPr>
          <p:cNvSpPr txBox="1"/>
          <p:nvPr/>
        </p:nvSpPr>
        <p:spPr>
          <a:xfrm>
            <a:off x="2008160" y="2763367"/>
            <a:ext cx="294016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Index</a:t>
            </a:r>
            <a:endParaRPr lang="ko-KR" altLang="en-US" sz="8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09261A-84BE-4493-84F8-272B396CF8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01" t="32958" r="41820" b="38052"/>
          <a:stretch/>
        </p:blipFill>
        <p:spPr>
          <a:xfrm>
            <a:off x="0" y="2362679"/>
            <a:ext cx="2008159" cy="20894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D688F1-1D2F-420D-BB66-798D302796A2}"/>
              </a:ext>
            </a:extLst>
          </p:cNvPr>
          <p:cNvSpPr txBox="1"/>
          <p:nvPr/>
        </p:nvSpPr>
        <p:spPr>
          <a:xfrm>
            <a:off x="8094293" y="1593816"/>
            <a:ext cx="51442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게임 컨셉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범위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상황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커밋</a:t>
            </a: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통계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964852D-E941-4744-9946-BF471FFB23FF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302579" y="3407401"/>
            <a:ext cx="2681924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1778425-4CA5-45F7-A4E6-301CC22C2545}"/>
              </a:ext>
            </a:extLst>
          </p:cNvPr>
          <p:cNvCxnSpPr>
            <a:cxnSpLocks/>
          </p:cNvCxnSpPr>
          <p:nvPr/>
        </p:nvCxnSpPr>
        <p:spPr>
          <a:xfrm flipV="1">
            <a:off x="7984503" y="1920240"/>
            <a:ext cx="0" cy="3239588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084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8E2FC02-7088-4406-854E-C6D8DB1AB6ED}"/>
              </a:ext>
            </a:extLst>
          </p:cNvPr>
          <p:cNvSpPr txBox="1"/>
          <p:nvPr/>
        </p:nvSpPr>
        <p:spPr>
          <a:xfrm>
            <a:off x="723847" y="538187"/>
            <a:ext cx="21788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게임</a:t>
            </a:r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컨셉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507221-9A55-495B-9743-49838FBA17BE}"/>
              </a:ext>
            </a:extLst>
          </p:cNvPr>
          <p:cNvSpPr txBox="1"/>
          <p:nvPr/>
        </p:nvSpPr>
        <p:spPr>
          <a:xfrm>
            <a:off x="1999488" y="2951166"/>
            <a:ext cx="870508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좀비들을 죽이면서 열쇠를 모두 모아 왕국 탈출하기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869569-FF0E-48F9-B5D9-BACD39728540}"/>
              </a:ext>
            </a:extLst>
          </p:cNvPr>
          <p:cNvSpPr/>
          <p:nvPr/>
        </p:nvSpPr>
        <p:spPr>
          <a:xfrm>
            <a:off x="429256" y="406564"/>
            <a:ext cx="2704088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87BB1F-8F6D-4FAC-B583-84CF0DDCE1CA}"/>
              </a:ext>
            </a:extLst>
          </p:cNvPr>
          <p:cNvSpPr txBox="1"/>
          <p:nvPr/>
        </p:nvSpPr>
        <p:spPr>
          <a:xfrm>
            <a:off x="3237507" y="3588937"/>
            <a:ext cx="635854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슈팅 </a:t>
            </a:r>
            <a:r>
              <a:rPr lang="en-US" altLang="ko-KR" sz="6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6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액션 </a:t>
            </a:r>
            <a:r>
              <a:rPr lang="en-US" altLang="ko-KR" sz="6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6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탈출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0818F1-9C57-4ACE-82EB-1E31A917429B}"/>
              </a:ext>
            </a:extLst>
          </p:cNvPr>
          <p:cNvSpPr txBox="1"/>
          <p:nvPr/>
        </p:nvSpPr>
        <p:spPr>
          <a:xfrm>
            <a:off x="364605" y="1509319"/>
            <a:ext cx="287290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국민들이 미쳐버렸다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3716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9167AF4-26D3-4EF3-8CC7-32B68BC97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620216"/>
              </p:ext>
            </p:extLst>
          </p:nvPr>
        </p:nvGraphicFramePr>
        <p:xfrm>
          <a:off x="429256" y="1658111"/>
          <a:ext cx="11275064" cy="466169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96047">
                  <a:extLst>
                    <a:ext uri="{9D8B030D-6E8A-4147-A177-3AD203B41FA5}">
                      <a16:colId xmlns:a16="http://schemas.microsoft.com/office/drawing/2014/main" val="1910716210"/>
                    </a:ext>
                  </a:extLst>
                </a:gridCol>
                <a:gridCol w="8979017">
                  <a:extLst>
                    <a:ext uri="{9D8B030D-6E8A-4147-A177-3AD203B41FA5}">
                      <a16:colId xmlns:a16="http://schemas.microsoft.com/office/drawing/2014/main" val="940797265"/>
                    </a:ext>
                  </a:extLst>
                </a:gridCol>
              </a:tblGrid>
              <a:tr h="602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범위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5850276"/>
                  </a:ext>
                </a:extLst>
              </a:tr>
              <a:tr h="676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맵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타일 맵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02707666"/>
                  </a:ext>
                </a:extLst>
              </a:tr>
              <a:tr h="67647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WASD 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이동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마우스 포인터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360º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회전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마우스 좌 클릭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2597055"/>
                  </a:ext>
                </a:extLst>
              </a:tr>
              <a:tr h="6764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HP,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MP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보유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418911"/>
                  </a:ext>
                </a:extLst>
              </a:tr>
              <a:tr h="67647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몬스터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추격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플레이어가 주변에 없을 시 자유 이동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플레이어와 접촉 시 공격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378932"/>
                  </a:ext>
                </a:extLst>
              </a:tr>
              <a:tr h="6764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(A* or BFS)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75325"/>
                  </a:ext>
                </a:extLst>
              </a:tr>
              <a:tr h="676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레몬 열쇠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클리어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HP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회복 아이템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MP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회복 아이템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캔디 조각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67321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9999EC0-DC95-4EDA-8754-7F76FCD91A4C}"/>
              </a:ext>
            </a:extLst>
          </p:cNvPr>
          <p:cNvSpPr txBox="1"/>
          <p:nvPr/>
        </p:nvSpPr>
        <p:spPr>
          <a:xfrm>
            <a:off x="723847" y="538187"/>
            <a:ext cx="21788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범위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D0CCDF-6762-4FED-A1DB-E7C7DC0BF5FF}"/>
              </a:ext>
            </a:extLst>
          </p:cNvPr>
          <p:cNvSpPr/>
          <p:nvPr/>
        </p:nvSpPr>
        <p:spPr>
          <a:xfrm>
            <a:off x="429256" y="406564"/>
            <a:ext cx="2704088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714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9167AF4-26D3-4EF3-8CC7-32B68BC97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667757"/>
              </p:ext>
            </p:extLst>
          </p:nvPr>
        </p:nvGraphicFramePr>
        <p:xfrm>
          <a:off x="429256" y="1658111"/>
          <a:ext cx="11275064" cy="4662889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96047">
                  <a:extLst>
                    <a:ext uri="{9D8B030D-6E8A-4147-A177-3AD203B41FA5}">
                      <a16:colId xmlns:a16="http://schemas.microsoft.com/office/drawing/2014/main" val="1910716210"/>
                    </a:ext>
                  </a:extLst>
                </a:gridCol>
                <a:gridCol w="8979017">
                  <a:extLst>
                    <a:ext uri="{9D8B030D-6E8A-4147-A177-3AD203B41FA5}">
                      <a16:colId xmlns:a16="http://schemas.microsoft.com/office/drawing/2014/main" val="940797265"/>
                    </a:ext>
                  </a:extLst>
                </a:gridCol>
              </a:tblGrid>
              <a:tr h="602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범위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5850276"/>
                  </a:ext>
                </a:extLst>
              </a:tr>
              <a:tr h="67647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시스템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상점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공격력 증가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방어력 증가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회복 아이템 효과 증가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02707666"/>
                  </a:ext>
                </a:extLst>
              </a:tr>
              <a:tr h="67647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난이도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Easy , Hard 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가지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모아야 하는 열쇠 수 증가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몬스터 속도 증가 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1900077"/>
                  </a:ext>
                </a:extLst>
              </a:tr>
              <a:tr h="6776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 err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씬마다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BGM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삽입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씬 전환 시 효과음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오브젝트 효과음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종료 시 효과음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2597055"/>
                  </a:ext>
                </a:extLst>
              </a:tr>
              <a:tr h="676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애니메이션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이동 애니메이션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: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이동 애니메이션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공격 애니메이션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673215"/>
                  </a:ext>
                </a:extLst>
              </a:tr>
              <a:tr h="6764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UI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HP, MP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획득 코인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획득 열쇠 및 미 획득 열쇠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//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일시정지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8849388"/>
                  </a:ext>
                </a:extLst>
              </a:tr>
              <a:tr h="676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로고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씬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버튼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플레이어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UI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등 자체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83948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9999EC0-DC95-4EDA-8754-7F76FCD91A4C}"/>
              </a:ext>
            </a:extLst>
          </p:cNvPr>
          <p:cNvSpPr txBox="1"/>
          <p:nvPr/>
        </p:nvSpPr>
        <p:spPr>
          <a:xfrm>
            <a:off x="723847" y="538187"/>
            <a:ext cx="21788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범위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D0CCDF-6762-4FED-A1DB-E7C7DC0BF5FF}"/>
              </a:ext>
            </a:extLst>
          </p:cNvPr>
          <p:cNvSpPr/>
          <p:nvPr/>
        </p:nvSpPr>
        <p:spPr>
          <a:xfrm>
            <a:off x="429256" y="406564"/>
            <a:ext cx="2704088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999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05A629-6DD6-46BB-A239-8844BEF6045E}"/>
              </a:ext>
            </a:extLst>
          </p:cNvPr>
          <p:cNvSpPr txBox="1"/>
          <p:nvPr/>
        </p:nvSpPr>
        <p:spPr>
          <a:xfrm>
            <a:off x="723847" y="538187"/>
            <a:ext cx="21788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상황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A9BF548-5794-431F-8248-6F3B22595ACE}"/>
              </a:ext>
            </a:extLst>
          </p:cNvPr>
          <p:cNvSpPr/>
          <p:nvPr/>
        </p:nvSpPr>
        <p:spPr>
          <a:xfrm>
            <a:off x="429256" y="406564"/>
            <a:ext cx="2704088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8434150-9344-418A-8C7B-FD3CCF0EF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330446"/>
              </p:ext>
            </p:extLst>
          </p:nvPr>
        </p:nvGraphicFramePr>
        <p:xfrm>
          <a:off x="429256" y="1658111"/>
          <a:ext cx="11275065" cy="4702417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296047">
                  <a:extLst>
                    <a:ext uri="{9D8B030D-6E8A-4147-A177-3AD203B41FA5}">
                      <a16:colId xmlns:a16="http://schemas.microsoft.com/office/drawing/2014/main" val="1910716210"/>
                    </a:ext>
                  </a:extLst>
                </a:gridCol>
                <a:gridCol w="1115177">
                  <a:extLst>
                    <a:ext uri="{9D8B030D-6E8A-4147-A177-3AD203B41FA5}">
                      <a16:colId xmlns:a16="http://schemas.microsoft.com/office/drawing/2014/main" val="940797265"/>
                    </a:ext>
                  </a:extLst>
                </a:gridCol>
                <a:gridCol w="7863841">
                  <a:extLst>
                    <a:ext uri="{9D8B030D-6E8A-4147-A177-3AD203B41FA5}">
                      <a16:colId xmlns:a16="http://schemas.microsoft.com/office/drawing/2014/main" val="508030554"/>
                    </a:ext>
                  </a:extLst>
                </a:gridCol>
              </a:tblGrid>
              <a:tr h="6339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2400" b="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850276"/>
                  </a:ext>
                </a:extLst>
              </a:tr>
              <a:tr h="4067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리소스 수집 및 제작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02707666"/>
                  </a:ext>
                </a:extLst>
              </a:tr>
              <a:tr h="4067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이미지 리소스 제작 완료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3775375"/>
                  </a:ext>
                </a:extLst>
              </a:tr>
              <a:tr h="4067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프레임 워크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맵 타일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1900077"/>
                  </a:ext>
                </a:extLst>
              </a:tr>
              <a:tr h="4067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모든 씬 제작 완료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타일 클래스 제작 완료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6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주차 예정인 난이도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2764517"/>
                  </a:ext>
                </a:extLst>
              </a:tr>
              <a:tr h="4074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오브젝트 상호작용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키 입력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2597055"/>
                  </a:ext>
                </a:extLst>
              </a:tr>
              <a:tr h="4074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씬 전환 구현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오브젝트 간 충돌 구현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카메라 이동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 err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치트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키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 </a:t>
                      </a:r>
                      <a:r>
                        <a:rPr lang="ko-KR" altLang="en-US" sz="2000" b="0" dirty="0" err="1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미구현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0888115"/>
                  </a:ext>
                </a:extLst>
              </a:tr>
              <a:tr h="4067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아이템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 UI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673215"/>
                  </a:ext>
                </a:extLst>
              </a:tr>
              <a:tr h="4067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아이템 클래스 및 아이템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종 구현 완료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UI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6980205"/>
                  </a:ext>
                </a:extLst>
              </a:tr>
              <a:tr h="4067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오버 및 클리어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8849388"/>
                  </a:ext>
                </a:extLst>
              </a:tr>
              <a:tr h="4067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게임 오버 및 클리어 조건 구현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씬 전환 미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6375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14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05A629-6DD6-46BB-A239-8844BEF6045E}"/>
              </a:ext>
            </a:extLst>
          </p:cNvPr>
          <p:cNvSpPr txBox="1"/>
          <p:nvPr/>
        </p:nvSpPr>
        <p:spPr>
          <a:xfrm>
            <a:off x="723847" y="538187"/>
            <a:ext cx="3432350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상황</a:t>
            </a:r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예정</a:t>
            </a:r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A9BF548-5794-431F-8248-6F3B22595ACE}"/>
              </a:ext>
            </a:extLst>
          </p:cNvPr>
          <p:cNvSpPr/>
          <p:nvPr/>
        </p:nvSpPr>
        <p:spPr>
          <a:xfrm>
            <a:off x="429256" y="406564"/>
            <a:ext cx="3959864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8434150-9344-418A-8C7B-FD3CCF0EF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162735"/>
              </p:ext>
            </p:extLst>
          </p:nvPr>
        </p:nvGraphicFramePr>
        <p:xfrm>
          <a:off x="429256" y="1658111"/>
          <a:ext cx="11226296" cy="466170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537046">
                  <a:extLst>
                    <a:ext uri="{9D8B030D-6E8A-4147-A177-3AD203B41FA5}">
                      <a16:colId xmlns:a16="http://schemas.microsoft.com/office/drawing/2014/main" val="1910716210"/>
                    </a:ext>
                  </a:extLst>
                </a:gridCol>
                <a:gridCol w="8689250">
                  <a:extLst>
                    <a:ext uri="{9D8B030D-6E8A-4147-A177-3AD203B41FA5}">
                      <a16:colId xmlns:a16="http://schemas.microsoft.com/office/drawing/2014/main" val="508030554"/>
                    </a:ext>
                  </a:extLst>
                </a:gridCol>
              </a:tblGrid>
              <a:tr h="9609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850276"/>
                  </a:ext>
                </a:extLst>
              </a:tr>
              <a:tr h="12328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난이도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구현 완료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상점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2707666"/>
                  </a:ext>
                </a:extLst>
              </a:tr>
              <a:tr h="12328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사운드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&amp;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밸런스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1900077"/>
                  </a:ext>
                </a:extLst>
              </a:tr>
              <a:tr h="12350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최종 점검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2597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941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81CB873-3D1F-408C-A2CF-47CD83F70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928" t="19742" r="15150" b="10155"/>
          <a:stretch/>
        </p:blipFill>
        <p:spPr>
          <a:xfrm>
            <a:off x="3474719" y="406564"/>
            <a:ext cx="8288025" cy="59751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12421B-8898-4F79-8947-1A662C6962B3}"/>
              </a:ext>
            </a:extLst>
          </p:cNvPr>
          <p:cNvSpPr txBox="1"/>
          <p:nvPr/>
        </p:nvSpPr>
        <p:spPr>
          <a:xfrm>
            <a:off x="723847" y="538187"/>
            <a:ext cx="21788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커밋</a:t>
            </a:r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통계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6FA1C84-329C-4550-AB5B-EF14F4584872}"/>
              </a:ext>
            </a:extLst>
          </p:cNvPr>
          <p:cNvSpPr/>
          <p:nvPr/>
        </p:nvSpPr>
        <p:spPr>
          <a:xfrm>
            <a:off x="429256" y="406564"/>
            <a:ext cx="2704088" cy="97113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3D575-3711-49FD-A848-C2ED30A24F88}"/>
              </a:ext>
            </a:extLst>
          </p:cNvPr>
          <p:cNvSpPr txBox="1"/>
          <p:nvPr/>
        </p:nvSpPr>
        <p:spPr>
          <a:xfrm>
            <a:off x="1310658" y="1509319"/>
            <a:ext cx="9412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35</a:t>
            </a:r>
            <a:r>
              <a:rPr lang="ko-KR" altLang="en-US" sz="2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</p:spTree>
    <p:extLst>
      <p:ext uri="{BB962C8B-B14F-4D97-AF65-F5344CB8AC3E}">
        <p14:creationId xmlns:p14="http://schemas.microsoft.com/office/powerpoint/2010/main" val="1214193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0394C752-2765-4F60-8BCF-A614CBDD47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633" t="8246"/>
          <a:stretch/>
        </p:blipFill>
        <p:spPr>
          <a:xfrm>
            <a:off x="10354236" y="591671"/>
            <a:ext cx="2483224" cy="62547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12421B-8898-4F79-8947-1A662C6962B3}"/>
              </a:ext>
            </a:extLst>
          </p:cNvPr>
          <p:cNvSpPr txBox="1"/>
          <p:nvPr/>
        </p:nvSpPr>
        <p:spPr>
          <a:xfrm>
            <a:off x="671295" y="560141"/>
            <a:ext cx="1117614" cy="132343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게임</a:t>
            </a:r>
            <a:endParaRPr lang="en-US" altLang="ko-KR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화면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6FA1C84-329C-4550-AB5B-EF14F4584872}"/>
              </a:ext>
            </a:extLst>
          </p:cNvPr>
          <p:cNvSpPr/>
          <p:nvPr/>
        </p:nvSpPr>
        <p:spPr>
          <a:xfrm>
            <a:off x="429256" y="406564"/>
            <a:ext cx="1546689" cy="1611422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3" name="bandicam 2017-11-20 21-48-18-504">
            <a:hlinkClick r:id="" action="ppaction://media"/>
            <a:extLst>
              <a:ext uri="{FF2B5EF4-FFF2-40B4-BE49-F238E27FC236}">
                <a16:creationId xmlns:a16="http://schemas.microsoft.com/office/drawing/2014/main" id="{C5AB10AF-B7A7-478D-A942-1A19CD806C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29710" y="127755"/>
            <a:ext cx="9433034" cy="660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23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1241</TotalTime>
  <Words>321</Words>
  <Application>Microsoft Office PowerPoint</Application>
  <PresentationFormat>와이드스크린</PresentationFormat>
  <Paragraphs>78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나눔스퀘어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이세영</dc:creator>
  <cp:lastModifiedBy>이세영</cp:lastModifiedBy>
  <cp:revision>106</cp:revision>
  <dcterms:created xsi:type="dcterms:W3CDTF">2017-10-15T11:27:18Z</dcterms:created>
  <dcterms:modified xsi:type="dcterms:W3CDTF">2017-11-20T12:53:40Z</dcterms:modified>
</cp:coreProperties>
</file>

<file path=docProps/thumbnail.jpeg>
</file>